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B2F1-B3B4-44B4-862A-6D6C32CA1A2F}" type="datetimeFigureOut">
              <a:rPr lang="es-AR" smtClean="0"/>
              <a:t>21/10/2015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66B-2489-471B-873A-509CC4FB14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473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B2F1-B3B4-44B4-862A-6D6C32CA1A2F}" type="datetimeFigureOut">
              <a:rPr lang="es-AR" smtClean="0"/>
              <a:t>21/10/2015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66B-2489-471B-873A-509CC4FB14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28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B2F1-B3B4-44B4-862A-6D6C32CA1A2F}" type="datetimeFigureOut">
              <a:rPr lang="es-AR" smtClean="0"/>
              <a:t>21/10/2015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66B-2489-471B-873A-509CC4FB14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40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B2F1-B3B4-44B4-862A-6D6C32CA1A2F}" type="datetimeFigureOut">
              <a:rPr lang="es-AR" smtClean="0"/>
              <a:t>21/10/2015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66B-2489-471B-873A-509CC4FB14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531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B2F1-B3B4-44B4-862A-6D6C32CA1A2F}" type="datetimeFigureOut">
              <a:rPr lang="es-AR" smtClean="0"/>
              <a:t>21/10/2015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66B-2489-471B-873A-509CC4FB14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871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B2F1-B3B4-44B4-862A-6D6C32CA1A2F}" type="datetimeFigureOut">
              <a:rPr lang="es-AR" smtClean="0"/>
              <a:t>21/10/2015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66B-2489-471B-873A-509CC4FB14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00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B2F1-B3B4-44B4-862A-6D6C32CA1A2F}" type="datetimeFigureOut">
              <a:rPr lang="es-AR" smtClean="0"/>
              <a:t>21/10/2015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66B-2489-471B-873A-509CC4FB14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812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B2F1-B3B4-44B4-862A-6D6C32CA1A2F}" type="datetimeFigureOut">
              <a:rPr lang="es-AR" smtClean="0"/>
              <a:t>21/10/2015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66B-2489-471B-873A-509CC4FB14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906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B2F1-B3B4-44B4-862A-6D6C32CA1A2F}" type="datetimeFigureOut">
              <a:rPr lang="es-AR" smtClean="0"/>
              <a:t>21/10/2015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66B-2489-471B-873A-509CC4FB14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021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B2F1-B3B4-44B4-862A-6D6C32CA1A2F}" type="datetimeFigureOut">
              <a:rPr lang="es-AR" smtClean="0"/>
              <a:t>21/10/2015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66B-2489-471B-873A-509CC4FB14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822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B2F1-B3B4-44B4-862A-6D6C32CA1A2F}" type="datetimeFigureOut">
              <a:rPr lang="es-AR" smtClean="0"/>
              <a:t>21/10/2015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566B-2489-471B-873A-509CC4FB14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619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7B2F1-B3B4-44B4-862A-6D6C32CA1A2F}" type="datetimeFigureOut">
              <a:rPr lang="es-AR" smtClean="0"/>
              <a:t>21/10/2015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566B-2489-471B-873A-509CC4FB14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629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687614" cy="562154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AR" sz="2000" b="1" dirty="0" smtClean="0"/>
              <a:t>Ingresar a www.sadmatanza.com</a:t>
            </a:r>
            <a:endParaRPr lang="es-AR" sz="2000" b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163" y="1416676"/>
            <a:ext cx="9107643" cy="5120549"/>
          </a:xfrm>
          <a:prstGeom prst="rect">
            <a:avLst/>
          </a:prstGeom>
        </p:spPr>
      </p:pic>
      <p:sp>
        <p:nvSpPr>
          <p:cNvPr id="10" name="Flecha abajo 9"/>
          <p:cNvSpPr/>
          <p:nvPr/>
        </p:nvSpPr>
        <p:spPr>
          <a:xfrm>
            <a:off x="4108361" y="646203"/>
            <a:ext cx="811369" cy="1004553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60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44" y="1471747"/>
            <a:ext cx="8976959" cy="5047075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8641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AR" sz="2800" b="1" dirty="0" smtClean="0"/>
              <a:t>Hacer </a:t>
            </a:r>
            <a:r>
              <a:rPr lang="es-AR" sz="2800" b="1" dirty="0" err="1" smtClean="0"/>
              <a:t>click</a:t>
            </a:r>
            <a:r>
              <a:rPr lang="es-AR" sz="2800" b="1" dirty="0" smtClean="0"/>
              <a:t> en Inscripción A1 en el menú que está en la parte superior de la pantalla</a:t>
            </a:r>
            <a:endParaRPr lang="es-AR" sz="2800" b="1" dirty="0"/>
          </a:p>
        </p:txBody>
      </p:sp>
      <p:sp>
        <p:nvSpPr>
          <p:cNvPr id="10" name="Flecha abajo 9"/>
          <p:cNvSpPr/>
          <p:nvPr/>
        </p:nvSpPr>
        <p:spPr>
          <a:xfrm>
            <a:off x="2614411" y="1223493"/>
            <a:ext cx="695459" cy="85000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02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19" y="1336667"/>
            <a:ext cx="9478852" cy="5329253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8690" cy="871247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AR" sz="2800" b="1" dirty="0" smtClean="0"/>
              <a:t>Se abrirá la pantalla para inscribirse a la carrera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33235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10" y="1519707"/>
            <a:ext cx="9158454" cy="514911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71664" cy="662722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es-AR" sz="2800" b="1" dirty="0" smtClean="0"/>
              <a:t>Se desplegará un menú con todas las carreras que se dictan en el Instituto. Seleccionar la carrera que corresponde</a:t>
            </a:r>
            <a:endParaRPr lang="es-AR" sz="2800" b="1" dirty="0"/>
          </a:p>
        </p:txBody>
      </p:sp>
      <p:sp>
        <p:nvSpPr>
          <p:cNvPr id="8" name="Flecha abajo 7"/>
          <p:cNvSpPr/>
          <p:nvPr/>
        </p:nvSpPr>
        <p:spPr>
          <a:xfrm>
            <a:off x="3412901" y="1120462"/>
            <a:ext cx="953037" cy="291062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61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364" y="1366348"/>
            <a:ext cx="9373271" cy="526989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22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s-AR" sz="2800" b="1" dirty="0" smtClean="0"/>
              <a:t>Debe aparecer en la parte inferior de la pantalla el registro de la carrera donde se inscribió. Hacer </a:t>
            </a:r>
            <a:r>
              <a:rPr lang="es-AR" sz="2800" b="1" dirty="0" err="1" smtClean="0"/>
              <a:t>click</a:t>
            </a:r>
            <a:r>
              <a:rPr lang="es-AR" sz="2800" b="1" dirty="0" smtClean="0"/>
              <a:t> en Salvar los cambios . Se puede imprimir la constancia de inscripción</a:t>
            </a:r>
            <a:endParaRPr lang="es-AR" sz="2800" b="1" dirty="0"/>
          </a:p>
        </p:txBody>
      </p:sp>
      <p:sp>
        <p:nvSpPr>
          <p:cNvPr id="8" name="Flecha abajo 7"/>
          <p:cNvSpPr/>
          <p:nvPr/>
        </p:nvSpPr>
        <p:spPr>
          <a:xfrm>
            <a:off x="3361386" y="1184856"/>
            <a:ext cx="824248" cy="323259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93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AR" sz="2800" b="1" dirty="0" smtClean="0"/>
              <a:t>Después de Salvar los cambios </a:t>
            </a:r>
            <a:r>
              <a:rPr lang="es-AR" sz="2800" b="1" dirty="0" err="1" smtClean="0"/>
              <a:t>clickear</a:t>
            </a:r>
            <a:r>
              <a:rPr lang="es-AR" sz="2800" b="1" dirty="0" smtClean="0"/>
              <a:t> en Inscripción matrícula para inscribirse a las materias</a:t>
            </a:r>
            <a:r>
              <a:rPr lang="es-AR" sz="2000" b="1" dirty="0" smtClean="0"/>
              <a:t>.</a:t>
            </a:r>
            <a:endParaRPr lang="es-AR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9" y="2034862"/>
            <a:ext cx="10761372" cy="4648857"/>
          </a:xfrm>
          <a:prstGeom prst="rect">
            <a:avLst/>
          </a:prstGeom>
        </p:spPr>
      </p:pic>
      <p:sp>
        <p:nvSpPr>
          <p:cNvPr id="10" name="Flecha abajo 9"/>
          <p:cNvSpPr/>
          <p:nvPr/>
        </p:nvSpPr>
        <p:spPr>
          <a:xfrm>
            <a:off x="2562896" y="1519707"/>
            <a:ext cx="463639" cy="90152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70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15" y="1401884"/>
            <a:ext cx="9334633" cy="524816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476518"/>
            <a:ext cx="10224752" cy="925366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AR" sz="2800" b="1" dirty="0" smtClean="0"/>
              <a:t>Aparecerá la pantalla donde se puede realizar la inscripción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23774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678" y="1259612"/>
            <a:ext cx="9514939" cy="534954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487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AR" sz="2400" b="1" dirty="0" smtClean="0"/>
              <a:t>Sólo aparecerán como disponibles la/s carrera/s en las que se encuentran inscriptos</a:t>
            </a:r>
            <a:endParaRPr lang="es-AR" sz="2400" b="1" dirty="0"/>
          </a:p>
        </p:txBody>
      </p:sp>
      <p:sp>
        <p:nvSpPr>
          <p:cNvPr id="6" name="Flecha abajo 5"/>
          <p:cNvSpPr/>
          <p:nvPr/>
        </p:nvSpPr>
        <p:spPr>
          <a:xfrm>
            <a:off x="2768958" y="1259612"/>
            <a:ext cx="875763" cy="282299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07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199" y="501044"/>
            <a:ext cx="10302026" cy="95659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Elegir el año al que corresponde la asignatura en la que piensa inscribirse</a:t>
            </a:r>
            <a:endParaRPr lang="es-AR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18" y="1457636"/>
            <a:ext cx="9064179" cy="5096113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>
            <a:off x="3090930" y="1197735"/>
            <a:ext cx="862884" cy="334850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06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956" y="1420654"/>
            <a:ext cx="9180087" cy="5161279"/>
          </a:xfrm>
          <a:prstGeom prst="rect">
            <a:avLst/>
          </a:prstGeom>
        </p:spPr>
      </p:pic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Elegir la materia que corresponde la asignatura en la que piensa inscribirse. Tener en cuenta que se puede inscribir de a una materia por vez.</a:t>
            </a:r>
            <a:endParaRPr lang="es-AR" sz="2800" b="1" dirty="0"/>
          </a:p>
        </p:txBody>
      </p:sp>
      <p:sp>
        <p:nvSpPr>
          <p:cNvPr id="8" name="Flecha abajo 7"/>
          <p:cNvSpPr/>
          <p:nvPr/>
        </p:nvSpPr>
        <p:spPr>
          <a:xfrm>
            <a:off x="3438659" y="1420654"/>
            <a:ext cx="824248" cy="2043763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29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772" y="1459310"/>
            <a:ext cx="9042579" cy="5083968"/>
          </a:xfrm>
          <a:prstGeom prst="rect">
            <a:avLst/>
          </a:prstGeom>
        </p:spPr>
      </p:pic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838199" y="330202"/>
            <a:ext cx="10533845" cy="77628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Elegir la modalidad de cursada teniendo en cuenta</a:t>
            </a:r>
            <a:r>
              <a:rPr lang="es-AR" sz="2800" dirty="0" smtClean="0"/>
              <a:t>:</a:t>
            </a:r>
            <a:endParaRPr lang="es-AR" sz="28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0746" y="1459310"/>
            <a:ext cx="2254877" cy="128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dirty="0" smtClean="0"/>
              <a:t>CURSO</a:t>
            </a:r>
            <a:r>
              <a:rPr lang="es-AR" sz="2000" dirty="0"/>
              <a:t>:</a:t>
            </a:r>
            <a:r>
              <a:rPr lang="es-AR" sz="2000" dirty="0" smtClean="0"/>
              <a:t> Cursa por primera vez con sus compañeros de cohorte</a:t>
            </a:r>
            <a:endParaRPr lang="es-AR" sz="2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0745" y="2744599"/>
            <a:ext cx="2254877" cy="116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dirty="0" smtClean="0"/>
              <a:t>RECURSO: Cursó alguna vez pero no aprobó cursada</a:t>
            </a:r>
            <a:endParaRPr lang="es-AR" sz="20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0745" y="3905774"/>
            <a:ext cx="2254877" cy="116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dirty="0" smtClean="0"/>
              <a:t>LIBRE: rinde libre en diciembre y/o marzo. </a:t>
            </a:r>
            <a:endParaRPr lang="es-AR" sz="20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30744" y="5066949"/>
            <a:ext cx="2254877" cy="116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dirty="0" smtClean="0"/>
              <a:t>CURSO ATRASO: cursa por primera vez pero no con su grupo de cohorte.</a:t>
            </a:r>
            <a:endParaRPr lang="es-AR" sz="2000" dirty="0"/>
          </a:p>
        </p:txBody>
      </p:sp>
      <p:sp>
        <p:nvSpPr>
          <p:cNvPr id="15" name="Flecha abajo 14"/>
          <p:cNvSpPr/>
          <p:nvPr/>
        </p:nvSpPr>
        <p:spPr>
          <a:xfrm>
            <a:off x="5048518" y="1106490"/>
            <a:ext cx="811369" cy="396045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7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177" y="1313645"/>
            <a:ext cx="9483480" cy="533185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AR" sz="2400" b="1" dirty="0" smtClean="0"/>
              <a:t>Clickear  en Secretaria  2</a:t>
            </a:r>
            <a:endParaRPr lang="es-AR" sz="2400" b="1" dirty="0"/>
          </a:p>
        </p:txBody>
      </p:sp>
      <p:sp>
        <p:nvSpPr>
          <p:cNvPr id="8" name="Flecha doblada 7"/>
          <p:cNvSpPr/>
          <p:nvPr/>
        </p:nvSpPr>
        <p:spPr>
          <a:xfrm rot="5400000">
            <a:off x="5922670" y="-928888"/>
            <a:ext cx="1278229" cy="3850782"/>
          </a:xfrm>
          <a:prstGeom prst="bentArrow">
            <a:avLst>
              <a:gd name="adj1" fmla="val 37121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197" y="1307351"/>
            <a:ext cx="9583141" cy="5387886"/>
          </a:xfrm>
          <a:prstGeom prst="rect">
            <a:avLst/>
          </a:prstGeom>
        </p:spPr>
      </p:pic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838200" y="440693"/>
            <a:ext cx="9909138" cy="75053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/>
              <a:t>Clickear en Salvar los Cambios y GENERAR LA INSCRIPCIÓN. Este proceso es necesario por cada una de las asignaturas en las que se inscribe. </a:t>
            </a:r>
            <a:endParaRPr lang="es-AR" sz="2000" b="1" dirty="0"/>
          </a:p>
        </p:txBody>
      </p:sp>
      <p:sp>
        <p:nvSpPr>
          <p:cNvPr id="8" name="Flecha abajo 7"/>
          <p:cNvSpPr/>
          <p:nvPr/>
        </p:nvSpPr>
        <p:spPr>
          <a:xfrm>
            <a:off x="3786389" y="1191223"/>
            <a:ext cx="631065" cy="426941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52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22" y="1380830"/>
            <a:ext cx="9321755" cy="5240928"/>
          </a:xfrm>
          <a:prstGeom prst="rect">
            <a:avLst/>
          </a:prstGeom>
        </p:spPr>
      </p:pic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En la parte inferior de la pantalla aparecerán las asignaturas en las que se va inscribiendo</a:t>
            </a:r>
            <a:endParaRPr lang="es-AR" sz="2800" b="1" dirty="0"/>
          </a:p>
        </p:txBody>
      </p:sp>
      <p:sp>
        <p:nvSpPr>
          <p:cNvPr id="8" name="Flecha abajo 7"/>
          <p:cNvSpPr/>
          <p:nvPr/>
        </p:nvSpPr>
        <p:spPr>
          <a:xfrm>
            <a:off x="8718997" y="1275008"/>
            <a:ext cx="772733" cy="413411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93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AR" sz="2800" b="1" dirty="0" smtClean="0"/>
              <a:t>Bajar hacia el final de la página hasta Gestión Escolar</a:t>
            </a:r>
            <a:endParaRPr lang="es-AR" sz="2800" b="1" dirty="0"/>
          </a:p>
        </p:txBody>
      </p:sp>
      <p:sp>
        <p:nvSpPr>
          <p:cNvPr id="10" name="Flecha abajo 9"/>
          <p:cNvSpPr/>
          <p:nvPr/>
        </p:nvSpPr>
        <p:spPr>
          <a:xfrm>
            <a:off x="5499278" y="1275009"/>
            <a:ext cx="708338" cy="35030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34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308" y="1249250"/>
            <a:ext cx="9071154" cy="510003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AR" sz="2800" b="1" dirty="0" smtClean="0"/>
              <a:t>Clickear en Gestión Escolar</a:t>
            </a:r>
            <a:endParaRPr lang="es-AR" sz="2800" b="1" dirty="0"/>
          </a:p>
        </p:txBody>
      </p:sp>
      <p:sp>
        <p:nvSpPr>
          <p:cNvPr id="10" name="Flecha doblada 9"/>
          <p:cNvSpPr/>
          <p:nvPr/>
        </p:nvSpPr>
        <p:spPr>
          <a:xfrm rot="5400000">
            <a:off x="4496024" y="672921"/>
            <a:ext cx="2534544" cy="1918952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1" name="Flecha arriba 10"/>
          <p:cNvSpPr/>
          <p:nvPr/>
        </p:nvSpPr>
        <p:spPr>
          <a:xfrm>
            <a:off x="5626762" y="3286539"/>
            <a:ext cx="1113182" cy="2345635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10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873" y="1081825"/>
            <a:ext cx="9643828" cy="542200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450502" cy="587912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AR" sz="2400" b="1" dirty="0" smtClean="0"/>
              <a:t>Clickear en ALUMNO</a:t>
            </a:r>
            <a:endParaRPr lang="es-AR" sz="2400" b="1" dirty="0"/>
          </a:p>
        </p:txBody>
      </p:sp>
      <p:sp>
        <p:nvSpPr>
          <p:cNvPr id="10" name="Flecha doblada 9"/>
          <p:cNvSpPr/>
          <p:nvPr/>
        </p:nvSpPr>
        <p:spPr>
          <a:xfrm rot="5400000">
            <a:off x="3515932" y="897012"/>
            <a:ext cx="2081863" cy="1318158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405" y="1378039"/>
            <a:ext cx="9323129" cy="524170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AR" sz="2400" b="1" dirty="0" smtClean="0"/>
              <a:t>Para formalizar su inscripción </a:t>
            </a:r>
            <a:r>
              <a:rPr lang="es-AR" sz="2400" b="1" dirty="0" err="1" smtClean="0"/>
              <a:t>clickear</a:t>
            </a:r>
            <a:r>
              <a:rPr lang="es-AR" sz="2400" b="1" dirty="0" smtClean="0"/>
              <a:t> en Registro de alumnos por primera vez</a:t>
            </a:r>
            <a:endParaRPr lang="es-AR" sz="2400" b="1" dirty="0"/>
          </a:p>
        </p:txBody>
      </p:sp>
      <p:sp>
        <p:nvSpPr>
          <p:cNvPr id="10" name="Flecha a la derecha con muesca 9"/>
          <p:cNvSpPr/>
          <p:nvPr/>
        </p:nvSpPr>
        <p:spPr>
          <a:xfrm rot="5400000">
            <a:off x="5789054" y="2479186"/>
            <a:ext cx="2575773" cy="1455311"/>
          </a:xfrm>
          <a:prstGeom prst="notch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28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644" y="1411490"/>
            <a:ext cx="9388699" cy="527856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22290" y="463640"/>
            <a:ext cx="9503535" cy="750530"/>
          </a:xfr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AR" sz="2800" b="1" dirty="0" smtClean="0"/>
              <a:t>Llenar con los datos personales 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41342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676" y="1184856"/>
            <a:ext cx="9688769" cy="5447273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678064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es-AR" sz="2400" b="1" dirty="0" smtClean="0"/>
              <a:t>Al finalizar </a:t>
            </a:r>
            <a:r>
              <a:rPr lang="es-AR" sz="2400" b="1" dirty="0" err="1" smtClean="0"/>
              <a:t>clickear</a:t>
            </a:r>
            <a:r>
              <a:rPr lang="es-AR" sz="2400" b="1" dirty="0" smtClean="0"/>
              <a:t> en Salvar los Cambios. Chequear arriba si salta un mensaje indicando que falta completar algún campo. </a:t>
            </a:r>
            <a:endParaRPr lang="es-AR" sz="2400" b="1" dirty="0"/>
          </a:p>
        </p:txBody>
      </p:sp>
      <p:sp>
        <p:nvSpPr>
          <p:cNvPr id="6" name="Flecha abajo 5"/>
          <p:cNvSpPr/>
          <p:nvPr/>
        </p:nvSpPr>
        <p:spPr>
          <a:xfrm>
            <a:off x="7340958" y="1068946"/>
            <a:ext cx="746974" cy="473942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54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19" y="1561850"/>
            <a:ext cx="8986905" cy="5052667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2946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AR" sz="2000" b="1" dirty="0" smtClean="0"/>
              <a:t>Al salvar los cambios aparecerá en la parte superior de la pantalla el USUARIO y la ID de estudiante. Es importante que guarden esta información. Recomendamos imprimir la pantalla y pegar en la libreta de estudiante</a:t>
            </a:r>
            <a:r>
              <a:rPr lang="es-AR" sz="2000" dirty="0" smtClean="0"/>
              <a:t>. </a:t>
            </a:r>
            <a:endParaRPr lang="es-AR" sz="2000" dirty="0"/>
          </a:p>
        </p:txBody>
      </p:sp>
      <p:sp>
        <p:nvSpPr>
          <p:cNvPr id="10" name="Flecha derecha 9"/>
          <p:cNvSpPr/>
          <p:nvPr/>
        </p:nvSpPr>
        <p:spPr>
          <a:xfrm rot="5400000">
            <a:off x="5913867" y="1457866"/>
            <a:ext cx="2034947" cy="128287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11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350</Words>
  <Application>Microsoft Office PowerPoint</Application>
  <PresentationFormat>Panorámica</PresentationFormat>
  <Paragraphs>25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Ingresar a www.sadmatanza.com</vt:lpstr>
      <vt:lpstr>Clickear  en Secretaria  2</vt:lpstr>
      <vt:lpstr>Bajar hacia el final de la página hasta Gestión Escolar</vt:lpstr>
      <vt:lpstr>Clickear en Gestión Escolar</vt:lpstr>
      <vt:lpstr>Clickear en ALUMNO</vt:lpstr>
      <vt:lpstr>Para formalizar su inscripción clickear en Registro de alumnos por primera vez</vt:lpstr>
      <vt:lpstr>Llenar con los datos personales </vt:lpstr>
      <vt:lpstr>Al finalizar clickear en Salvar los Cambios. Chequear arriba si salta un mensaje indicando que falta completar algún campo. </vt:lpstr>
      <vt:lpstr>Al salvar los cambios aparecerá en la parte superior de la pantalla el USUARIO y la ID de estudiante. Es importante que guarden esta información. Recomendamos imprimir la pantalla y pegar en la libreta de estudiante. </vt:lpstr>
      <vt:lpstr>Hacer click en Inscripción A1 en el menú que está en la parte superior de la pantalla</vt:lpstr>
      <vt:lpstr>Se abrirá la pantalla para inscribirse a la carrera</vt:lpstr>
      <vt:lpstr>Se desplegará un menú con todas las carreras que se dictan en el Instituto. Seleccionar la carrera que corresponde</vt:lpstr>
      <vt:lpstr>Debe aparecer en la parte inferior de la pantalla el registro de la carrera donde se inscribió. Hacer click en Salvar los cambios . Se puede imprimir la constancia de inscripción</vt:lpstr>
      <vt:lpstr>Después de Salvar los cambios clickear en Inscripción matrícula para inscribirse a las materias.</vt:lpstr>
      <vt:lpstr>Aparecerá la pantalla donde se puede realizar la inscripción</vt:lpstr>
      <vt:lpstr>Sólo aparecerán como disponibles la/s carrera/s en las que se encuentran inscriptos</vt:lpstr>
      <vt:lpstr>Presentación de PowerPoint</vt:lpstr>
      <vt:lpstr>Elegir la materia que corresponde la asignatura en la que piensa inscribirse. Tener en cuenta que se puede inscribir de a una materia por vez.</vt:lpstr>
      <vt:lpstr>Elegir la modalidad de cursada teniendo en cuenta:</vt:lpstr>
      <vt:lpstr>Clickear en Salvar los Cambios y GENERAR LA INSCRIPCIÓN. Este proceso es necesario por cada una de las asignaturas en las que se inscribe. </vt:lpstr>
      <vt:lpstr>En la parte inferior de la pantalla aparecerán las asignaturas en las que se va inscribiendo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Ingresar a www.sadmatanza.com</dc:title>
  <dc:creator>alumno</dc:creator>
  <cp:lastModifiedBy>alumno</cp:lastModifiedBy>
  <cp:revision>13</cp:revision>
  <dcterms:created xsi:type="dcterms:W3CDTF">2015-10-21T21:38:05Z</dcterms:created>
  <dcterms:modified xsi:type="dcterms:W3CDTF">2015-10-21T23:26:54Z</dcterms:modified>
</cp:coreProperties>
</file>